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7" r:id="rId2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DF96-1A74-7B47-AD19-47410BE78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C1A72-CAA8-6447-9B55-273A6942B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37863-E929-2042-A36D-63168E60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4EBB9-89EB-3C4F-8873-DC553C52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55629-4D56-044A-879A-2A4B7112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FEA9-FAB6-CD4F-B3D2-BA1F53D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52CE3-5A6B-2E4B-8595-086029743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57950-18C8-254D-A19B-957EE069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D2A8F-AB5D-D646-8094-16F3571F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6094-F304-AB46-A3D1-1408C31B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5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3B6058-D355-4349-A563-AEEE20AA6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DB8B9-B5F1-C64B-A3D4-FF98C007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5B268-0A32-5C4E-978B-E18A1422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0C137-13E1-4947-AF91-5E93522B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DB337-6908-4E42-B08A-F4AC83F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348C-5E9D-C445-A693-AB7F8D50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6993-F335-4F48-8BB4-EFDF740B6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185A3-EC86-F148-B913-C34F6EB9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C202-3770-2547-AED7-3BFC1982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5321B-09A2-2240-9E58-29F8FB43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177A-5CF1-DA4D-A466-E7DBF0EA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38560-89BA-594E-9F3A-46F363E69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FCA9C-7CD3-3549-826D-7D404287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0663-E2EF-A54D-8A98-4C5D5CD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1D13E-6023-2942-9215-44068F21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86A2-FCF1-E54F-9941-C59CB155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19E3-55EC-9F44-8575-573F52D5E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422DA-D0AE-2B48-B87B-BA9387966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5F068-656E-474F-AEE6-0AE5F917C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5F585-77C2-3F4A-A291-57E2C92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6DEBF-7B78-E244-9E23-B433C8C0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7DC2-BAB9-1340-BB04-5E0FA276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66CAC-F7D1-664E-8D0E-EC0AF71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3112A-F443-904B-AEAF-B0200EB0A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60C37-2FEB-1F4C-850B-24E3A38A0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737D6-38F3-8948-857F-40850687C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7C228-0343-B443-88B4-5B621D7F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87044-597C-7C48-A65A-54D33242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21C98-EBA8-9141-A8D3-EBCF0C8D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2231-2BF3-8840-B6FF-9E8948E9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FD913-1F24-9D4D-9203-C93447A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47908-2A93-8147-8747-BAD24FF6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5BC92-DB49-4A40-97F8-605D11A5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4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A692B-0470-7049-933F-8389907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208A-194B-8E4A-BD24-4E985537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9BFA7-E5BE-F64C-BC40-4F5AB37C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0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0C45-38A8-AB48-909A-95237C86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B666-5898-8F48-A283-2B704D0E4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EDF86-7E8B-5947-8088-B297ACCA9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53A2E-4D3B-5C44-848E-3D36B7B7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77AD3-B044-5442-8093-E5B81B7F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CCDAC-FB4C-DB42-9FD0-15F8A7B4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0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B935-73CD-A540-846B-8EEB3AA7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48FD1-CBB5-BE45-8B89-6AD749BFD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4B254-2901-3848-A534-8A68ABF1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BD7EB-08BC-4B4D-BA08-B2628C6A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441B3-3703-8243-AD7D-EB4B7863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BD257-2374-8F4F-922A-8D0C8F87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17B1-1CF2-F84C-AB10-6FF19178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11E2F-1AEF-AF44-AAAB-78D57398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C8344-860D-AF48-A10E-99EDC952A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16BE5-014C-3948-B05E-ACE636F40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15CD-2266-6A4D-96EB-AD3EBB4D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8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990b780.png"/></Relationships>
</file>

<file path=ppt/slides/_rels/slide10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c869c8.png"/></Relationships>
</file>

<file path=ppt/slides/_rels/slide10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50b6269.png"/></Relationships>
</file>

<file path=ppt/slides/_rels/slide10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351986c.png"/></Relationships>
</file>

<file path=ppt/slides/_rels/slide10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95da611.png"/></Relationships>
</file>

<file path=ppt/slides/_rels/slide10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17b17dd.png"/></Relationships>
</file>

<file path=ppt/slides/_rels/slide10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5c2af19.png"/></Relationships>
</file>

<file path=ppt/slides/_rels/slide10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0ca4726.png"/></Relationships>
</file>

<file path=ppt/slides/_rels/slide10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2313bc.png"/></Relationships>
</file>

<file path=ppt/slides/_rels/slide10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c2489fc.png"/></Relationships>
</file>

<file path=ppt/slides/_rels/slide10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7ca7633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a03710d.png"/></Relationships>
</file>

<file path=ppt/slides/_rels/slide1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c4c868f.png"/></Relationships>
</file>

<file path=ppt/slides/_rels/slide1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c5da492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9c3339.png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682a2a3.pn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90133f3.png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f55a87a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44c1819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31f71c7.pn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28a1d2a.pn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a8649e8.png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45a6343.pn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219781ef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07b1a27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d1ca27.pn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d809e59.pn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7e61d81.pn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2ed5ea36.pn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e7ecaa9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1ae1957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1126b58.pn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8a6b9ee.pn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4fe1f5b.pn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2637d60.pn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f7c5560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d39eab3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9d2b18.pn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3591f8d.pn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b8cc230.pn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a0f0824.pn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878191f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d1ffd1.png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e660d61.png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f56e477.pn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c0d69a3.pn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85c1f5a.pn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c1d437f.png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5f36d57.pn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9f745b1.pn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1fbc69b.pn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bd07669.pn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c8e4707.pn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0e3a77b.pn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1966bd8.pn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f43b8dd.png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751c40f.png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997be92.png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66e9443.png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e7d1b41.png"/></Relationships>
</file>

<file path=ppt/slides/_rels/slide5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178890e.png"/></Relationships>
</file>

<file path=ppt/slides/_rels/slide5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8e2095c.png"/></Relationships>
</file>

<file path=ppt/slides/_rels/slide5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62cbf56.png"/></Relationships>
</file>

<file path=ppt/slides/_rels/slide5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8c19ce9.pn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07a2c90.png"/></Relationships>
</file>

<file path=ppt/slides/_rels/slide6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d1c54bb.png"/></Relationships>
</file>

<file path=ppt/slides/_rels/slide6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a5ecf4b.png"/></Relationships>
</file>

<file path=ppt/slides/_rels/slide6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56f136f.png"/></Relationships>
</file>

<file path=ppt/slides/_rels/slide6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5daf9c3.png"/></Relationships>
</file>

<file path=ppt/slides/_rels/slide6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d693383.png"/></Relationships>
</file>

<file path=ppt/slides/_rels/slide6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7060af2.png"/></Relationships>
</file>

<file path=ppt/slides/_rels/slide6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a7531b8.png"/></Relationships>
</file>

<file path=ppt/slides/_rels/slide6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5cd6a9c.png"/></Relationships>
</file>

<file path=ppt/slides/_rels/slide6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2e794762.png"/></Relationships>
</file>

<file path=ppt/slides/_rels/slide7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2164de7.png"/></Relationships>
</file>

<file path=ppt/slides/_rels/slide7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0864ab7.png"/></Relationships>
</file>

<file path=ppt/slides/_rels/slide7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6f3015c.png"/></Relationships>
</file>

<file path=ppt/slides/_rels/slide7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4c4c6b5.png"/></Relationships>
</file>

<file path=ppt/slides/_rels/slide7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7208c07.png"/></Relationships>
</file>

<file path=ppt/slides/_rels/slide7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9e3259d.png"/></Relationships>
</file>

<file path=ppt/slides/_rels/slide7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c96cac3.png"/></Relationships>
</file>

<file path=ppt/slides/_rels/slide7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efa200a.png"/></Relationships>
</file>

<file path=ppt/slides/_rels/slide7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6c4008a.png"/></Relationships>
</file>

<file path=ppt/slides/_rels/slide7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83e5231.pn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cef606f.png"/></Relationships>
</file>

<file path=ppt/slides/_rels/slide8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8e84031.png"/></Relationships>
</file>

<file path=ppt/slides/_rels/slide8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b6eb12b.png"/></Relationships>
</file>

<file path=ppt/slides/_rels/slide8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74c2c18.png"/></Relationships>
</file>

<file path=ppt/slides/_rels/slide8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5a40cce.png"/></Relationships>
</file>

<file path=ppt/slides/_rels/slide8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99deb22.png"/></Relationships>
</file>

<file path=ppt/slides/_rels/slide8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4d8e73.png"/></Relationships>
</file>

<file path=ppt/slides/_rels/slide8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473d860.png"/></Relationships>
</file>

<file path=ppt/slides/_rels/slide8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f8fef52.png"/></Relationships>
</file>

<file path=ppt/slides/_rels/slide8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6f9f28e.png"/></Relationships>
</file>

<file path=ppt/slides/_rels/slide8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1803a054.png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45c5e83.png"/></Relationships>
</file>

<file path=ppt/slides/_rels/slide9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6581f73.png"/></Relationships>
</file>

<file path=ppt/slides/_rels/slide9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6ad55b8.png"/></Relationships>
</file>

<file path=ppt/slides/_rels/slide9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7fbcf6e.png"/></Relationships>
</file>

<file path=ppt/slides/_rels/slide9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24402a73.png"/></Relationships>
</file>

<file path=ppt/slides/_rels/slide9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dcfb87c.png"/></Relationships>
</file>

<file path=ppt/slides/_rels/slide9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66df6c45.png"/></Relationships>
</file>

<file path=ppt/slides/_rels/slide9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51fbf7e6.png"/></Relationships>
</file>

<file path=ppt/slides/_rels/slide9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7fa89aa3.png"/></Relationships>
</file>

<file path=ppt/slides/_rels/slide9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26a06db0.png"/></Relationships>
</file>

<file path=ppt/slides/_rels/slide9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590a3371800b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374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BrainGraph Notebook Results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/>
              <a:t>2018-10-22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Heatmap with ALL values (including both positive and negative correlations)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Graph metrics with positive values only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2018-10-22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Nodal metrics with positive values only - further stratified by different networks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Ma</dc:creator>
  <cp:lastModifiedBy xmlns:cp="http://schemas.openxmlformats.org/package/2006/metadata/core-properties">tehsheng</cp:lastModifiedBy>
  <cp:revision>4</cp:revision>
  <dcterms:created xsi:type="dcterms:W3CDTF">2018-08-16T18:13:04Z</dcterms:created>
  <dcterms:modified xmlns:xsi="http://www.w3.org/2001/XMLSchema-instance" xmlns:dcterms="http://purl.org/dc/terms/" xsi:type="dcterms:W3CDTF">2018-10-22T12:00:28Z</dcterms:modified>
</cp:coreProperties>
</file>